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0DD13"/>
    <a:srgbClr val="750575"/>
    <a:srgbClr val="FF3300"/>
    <a:srgbClr val="CCFFFF"/>
    <a:srgbClr val="0099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312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472" y="857238"/>
            <a:ext cx="8286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五年级有学生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把他们平均分成几个学习小组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每组多于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人且少于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可以分成几个小组呢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153862" y="2071684"/>
            <a:ext cx="88472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的因数中大于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且小于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的因数是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所以每组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</p:txBody>
      </p:sp>
      <p:sp>
        <p:nvSpPr>
          <p:cNvPr id="11" name="矩形 10"/>
          <p:cNvSpPr/>
          <p:nvPr/>
        </p:nvSpPr>
        <p:spPr>
          <a:xfrm>
            <a:off x="785786" y="2786064"/>
            <a:ext cx="505779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可以分成的小组数为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54÷6=9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224" y="3557107"/>
            <a:ext cx="379302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可以分成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个小组。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因数和倍数</a:t>
            </a:r>
            <a:endParaRPr lang="en-US" altLang="zh-CN" sz="3200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000114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计算下列各题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在能整除的算式下面划“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12÷3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7÷2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36÷4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④21÷5        ⑤72÷6        ⑥49÷8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00034" y="2786064"/>
            <a:ext cx="1428760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43438" y="2786064"/>
            <a:ext cx="1428760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500298" y="3500444"/>
            <a:ext cx="1428760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000114"/>
            <a:ext cx="82154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在整数除法中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而没有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称为整除。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86578" y="114299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3042" y="2071684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44" y="1214428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30×7=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10×4=          40×9=         50×7=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20×6=       240÷80=      120÷40=      420÷60=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12×3=       1×18=          5×11=          13×4=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57290" y="135730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7554" y="135730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29256" y="135730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15272" y="135730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5852" y="221456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86182" y="221456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0760" y="221456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72462" y="221456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85852" y="307181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57554" y="307181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2132" y="307181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43834" y="307181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1000114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根据算式填一填。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(1)15÷3=5,15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(2)24÷6=4,(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的因数。</a:t>
            </a:r>
          </a:p>
        </p:txBody>
      </p:sp>
      <p:sp>
        <p:nvSpPr>
          <p:cNvPr id="8" name="矩形 7"/>
          <p:cNvSpPr/>
          <p:nvPr/>
        </p:nvSpPr>
        <p:spPr>
          <a:xfrm>
            <a:off x="3500430" y="164305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1" name="矩形 10"/>
          <p:cNvSpPr/>
          <p:nvPr/>
        </p:nvSpPr>
        <p:spPr>
          <a:xfrm>
            <a:off x="4929190" y="164305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12" name="矩形 11"/>
          <p:cNvSpPr/>
          <p:nvPr/>
        </p:nvSpPr>
        <p:spPr>
          <a:xfrm>
            <a:off x="785786" y="228599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14" name="矩形 13"/>
          <p:cNvSpPr/>
          <p:nvPr/>
        </p:nvSpPr>
        <p:spPr>
          <a:xfrm>
            <a:off x="2643174" y="2934207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  <p:sp>
        <p:nvSpPr>
          <p:cNvPr id="15" name="矩形 14"/>
          <p:cNvSpPr/>
          <p:nvPr/>
        </p:nvSpPr>
        <p:spPr>
          <a:xfrm>
            <a:off x="4071934" y="292894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16" name="矩形 15"/>
          <p:cNvSpPr/>
          <p:nvPr/>
        </p:nvSpPr>
        <p:spPr>
          <a:xfrm>
            <a:off x="5357818" y="292894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17" name="矩形 16"/>
          <p:cNvSpPr/>
          <p:nvPr/>
        </p:nvSpPr>
        <p:spPr>
          <a:xfrm>
            <a:off x="7500958" y="292894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1214414" y="357188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19" name="矩形 18"/>
          <p:cNvSpPr/>
          <p:nvPr/>
        </p:nvSpPr>
        <p:spPr>
          <a:xfrm>
            <a:off x="2500298" y="357188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857238"/>
            <a:ext cx="80724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一个数的倍数的个数是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其中最小的倍数是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一个数的因数的个数是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其中最小的因数是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最大的因数是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是一个非零自然数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则它的最大因数是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714876" y="857238"/>
            <a:ext cx="126669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无限的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04" y="1500180"/>
            <a:ext cx="126669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它本身</a:t>
            </a:r>
          </a:p>
        </p:txBody>
      </p:sp>
      <p:sp>
        <p:nvSpPr>
          <p:cNvPr id="12" name="矩形 11"/>
          <p:cNvSpPr/>
          <p:nvPr/>
        </p:nvSpPr>
        <p:spPr>
          <a:xfrm>
            <a:off x="4714876" y="2143122"/>
            <a:ext cx="126669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有限的</a:t>
            </a:r>
          </a:p>
        </p:txBody>
      </p:sp>
      <p:sp>
        <p:nvSpPr>
          <p:cNvPr id="14" name="矩形 13"/>
          <p:cNvSpPr/>
          <p:nvPr/>
        </p:nvSpPr>
        <p:spPr>
          <a:xfrm>
            <a:off x="1928794" y="2786064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0628" y="2786064"/>
            <a:ext cx="126669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它本身</a:t>
            </a:r>
          </a:p>
        </p:txBody>
      </p:sp>
      <p:sp>
        <p:nvSpPr>
          <p:cNvPr id="16" name="矩形 15"/>
          <p:cNvSpPr/>
          <p:nvPr/>
        </p:nvSpPr>
        <p:spPr>
          <a:xfrm>
            <a:off x="7572396" y="3434273"/>
            <a:ext cx="364202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43174" y="4071948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00694" y="4071948"/>
            <a:ext cx="36420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7422" y="142858"/>
            <a:ext cx="35719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910" y="642924"/>
            <a:ext cx="63579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</p:txBody>
      </p:sp>
      <p:pic>
        <p:nvPicPr>
          <p:cNvPr id="12" name="5R20.EPS" descr="id:214748955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10" y="1500180"/>
            <a:ext cx="5857916" cy="321471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V="1">
            <a:off x="1357290" y="1785932"/>
            <a:ext cx="1000132" cy="8572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428728" y="1785932"/>
            <a:ext cx="2000264" cy="8572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643042" y="1785932"/>
            <a:ext cx="2928958" cy="8572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857224" y="4071948"/>
            <a:ext cx="7143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285852" y="3714758"/>
            <a:ext cx="2214578" cy="7143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643042" y="3714758"/>
            <a:ext cx="4071966" cy="7143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>
            <a:off x="1357290" y="1785932"/>
            <a:ext cx="2071702" cy="857256"/>
          </a:xfrm>
          <a:prstGeom prst="line">
            <a:avLst/>
          </a:prstGeom>
          <a:ln w="19050">
            <a:solidFill>
              <a:srgbClr val="30DD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3571868" y="1785932"/>
            <a:ext cx="2071702" cy="857256"/>
          </a:xfrm>
          <a:prstGeom prst="line">
            <a:avLst/>
          </a:prstGeom>
          <a:ln w="19050">
            <a:solidFill>
              <a:srgbClr val="30DD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2357422" y="3714758"/>
            <a:ext cx="1000132" cy="642942"/>
          </a:xfrm>
          <a:prstGeom prst="line">
            <a:avLst/>
          </a:prstGeom>
          <a:ln w="19050">
            <a:solidFill>
              <a:srgbClr val="30DD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10800000">
            <a:off x="3500430" y="3714758"/>
            <a:ext cx="1071570" cy="714380"/>
          </a:xfrm>
          <a:prstGeom prst="line">
            <a:avLst/>
          </a:prstGeom>
          <a:ln w="19050">
            <a:solidFill>
              <a:srgbClr val="30DD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0800000">
            <a:off x="2428860" y="1785932"/>
            <a:ext cx="3000396" cy="85725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0800000">
            <a:off x="3500430" y="1785932"/>
            <a:ext cx="2143140" cy="85725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10800000">
            <a:off x="4572000" y="1785932"/>
            <a:ext cx="1143008" cy="857256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5400000" flipH="1" flipV="1">
            <a:off x="5286380" y="2214560"/>
            <a:ext cx="857256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1357290" y="3714758"/>
            <a:ext cx="4214842" cy="71438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2428860" y="3714758"/>
            <a:ext cx="3214710" cy="71438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4572000" y="3786196"/>
            <a:ext cx="1071570" cy="642942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857238"/>
            <a:ext cx="8286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4. 28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的最大因数和最小倍数的和是多少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它们的差是多少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它们的商呢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1285852" y="2214560"/>
            <a:ext cx="596028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的最大因数是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，最小倍数是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所以它们的和是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它们的差是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，它们的商是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351</Words>
  <Application>Microsoft Office PowerPoint</Application>
  <PresentationFormat>全屏显示(16:9)</PresentationFormat>
  <Paragraphs>68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295</cp:revision>
  <dcterms:created xsi:type="dcterms:W3CDTF">2018-12-06T02:32:00Z</dcterms:created>
  <dcterms:modified xsi:type="dcterms:W3CDTF">2020-11-14T14:08:25Z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